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BE2C-54D9-48D2-BE2F-9EAC20C1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FEAEB-84C8-45AB-B704-CD00CD5A8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5887E-F636-4CA6-82CB-20FC3F55E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5B2A-56A6-42C9-8FB3-FD587D26A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F3221-E3CD-4DE1-B86F-77F88C27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026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8269-585D-43C7-B9DC-0020D4DF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9AC92-2BD7-47B8-A52E-E04F14C9C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81F93-731E-462C-A8DE-E5741C35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A1E6-25E0-4EDD-8033-F0BE4EF2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BA17A-5227-41DE-B596-5CCD7D99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30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305A9D-9F5F-4EBD-812E-35E4A16A4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4FACC-4A37-4FBA-8D20-34531371A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30187-87E1-494C-91D2-86A87B7D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4DABD-BA94-438E-8AE5-FD565A8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5DDEF-9F0C-45BD-9269-C1669238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35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EBC9-D324-4045-AAAB-C9129FFB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5739-7588-474A-BF5F-DA4439DBF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CE266-A0CA-456E-A827-AE36D756B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B375-0283-44F3-AE6D-514538CEA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49C97-4760-4698-8028-0F42C6F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72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C6B45-49A5-4136-91D9-6280CF95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E5095-FC2A-480F-AB41-161FF02A7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CBDD6-8FA0-43C7-BBE7-102A2D74F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9FE73-9B37-4BB7-96C8-AD163D2F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C15CB-9A25-4DEA-BEAD-967A1A27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24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F1A1-7623-476A-9A0A-B2F97DD2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E90EF-D864-4ACE-9FE7-C0B5C5D0B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0F354-6980-44E8-B8F1-96D485770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57403-85FF-4AB1-A20E-2AD7EDEC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0BA2C-6F49-4DAF-AED4-CBD99E41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830A4-2804-42B2-AA3D-0954A3E8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120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107E-82AA-4690-A586-53D5698E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A178B-E4EB-402D-B215-9E48A70E3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DC21F-2CB7-44D6-A43C-4A8367915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BEE22-531C-4496-BC84-97AD859FB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FB1E6-5221-4F40-9826-923B92859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58E57-8565-4FFE-A6DC-752EF1C5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5E707-2D7C-4EF3-B659-0A999200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8C97E-BFBE-4AB1-B572-133E03B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35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BF35-3D48-438E-89D8-56BBFCC3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CC714-EE7B-4335-8FE9-EE76079A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ED3AE-36AC-409D-A26F-03997914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66F8-43F3-4ADD-9F76-1B635EA9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9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A9429-A44F-4A57-8153-095409C3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8EF78-5128-4E3E-A16C-AC07F2BA1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02124-6880-43C8-A722-22B1A4E1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98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A623-3857-4225-8D9E-D2A3C707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35A58-AAC7-463F-987F-82AD6B5E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7059F-7F2D-4CD6-9E84-88B4C856D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F7B2A-CBDD-4088-9EAC-5918CCC5D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08672-2F1E-40CF-9E9C-3B3DFB9F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AD6C4-C32C-4FF3-A86B-7EA08E07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08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550B-FBC3-41E0-9896-51FEB3E4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17288-E4D4-41CD-916C-3DAD98C36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C3EDA-3A29-4803-AD1C-7959391C1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CABB-9B98-449E-A69E-A9067A2A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DEE8E-1EBE-4476-BA17-D6EF863F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6BC25-CF27-4AA1-9246-0DFD0B06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6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71412-D8B9-4B02-8B9C-2C499DC8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E5E51-A7C7-45FC-8659-2F00DD1D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B253E-89E3-4CD0-BC18-A41D1E499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7B9F1-8080-49F6-AAE7-820EA38C03F5}" type="datetimeFigureOut">
              <a:rPr lang="en-IN" smtClean="0"/>
              <a:t>14-11-2019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90FE5-08FE-4F6D-80B4-28F364BE0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A36EE-2B2D-4C78-8BF9-FA68A683F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B1DBD-11C5-4F5F-A567-703754810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42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0F43C4-A96D-45C5-AF93-4A84E397F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B9E37F-7100-412D-BA58-05B53D6874A6}"/>
              </a:ext>
            </a:extLst>
          </p:cNvPr>
          <p:cNvSpPr txBox="1"/>
          <p:nvPr/>
        </p:nvSpPr>
        <p:spPr>
          <a:xfrm>
            <a:off x="7366000" y="1129883"/>
            <a:ext cx="220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Cooper Black" panose="0208090404030B020404" pitchFamily="18" charset="0"/>
              </a:rPr>
              <a:t>Asha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B2969-11BD-48BD-8867-ECA16DE752D6}"/>
              </a:ext>
            </a:extLst>
          </p:cNvPr>
          <p:cNvSpPr txBox="1"/>
          <p:nvPr/>
        </p:nvSpPr>
        <p:spPr>
          <a:xfrm>
            <a:off x="7366000" y="1960880"/>
            <a:ext cx="42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bel" panose="02000506030000020004" pitchFamily="2" charset="0"/>
              </a:rPr>
              <a:t>Empowering the Challenged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33CAA-B894-424B-9C30-1FFB30CDEBF1}"/>
              </a:ext>
            </a:extLst>
          </p:cNvPr>
          <p:cNvSpPr txBox="1"/>
          <p:nvPr/>
        </p:nvSpPr>
        <p:spPr>
          <a:xfrm>
            <a:off x="7366000" y="5204897"/>
            <a:ext cx="42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ef Ruqaa" panose="02000503000000000000" pitchFamily="2" charset="-78"/>
                <a:cs typeface="Aref Ruqaa" panose="02000503000000000000" pitchFamily="2" charset="-78"/>
              </a:rPr>
              <a:t> - Team  Incredibles</a:t>
            </a:r>
          </a:p>
        </p:txBody>
      </p:sp>
    </p:spTree>
    <p:extLst>
      <p:ext uri="{BB962C8B-B14F-4D97-AF65-F5344CB8AC3E}">
        <p14:creationId xmlns:p14="http://schemas.microsoft.com/office/powerpoint/2010/main" val="141271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9319E-8D2F-4A2D-8D56-1D30A0054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891B4-D0C7-4E06-B982-0A9E17AFC6AC}"/>
              </a:ext>
            </a:extLst>
          </p:cNvPr>
          <p:cNvSpPr txBox="1"/>
          <p:nvPr/>
        </p:nvSpPr>
        <p:spPr>
          <a:xfrm>
            <a:off x="248920" y="181958"/>
            <a:ext cx="4267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ooper Black" panose="0208090404030B020404" pitchFamily="18" charset="0"/>
              </a:rPr>
              <a:t>NEVER 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GIVE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04DEB-1DCB-412A-BB3C-A7E3717DF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36" y="0"/>
            <a:ext cx="1095086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D8BEB8-D667-4F21-8D62-B0E47834E6B7}"/>
              </a:ext>
            </a:extLst>
          </p:cNvPr>
          <p:cNvSpPr txBox="1"/>
          <p:nvPr/>
        </p:nvSpPr>
        <p:spPr>
          <a:xfrm>
            <a:off x="1808480" y="619760"/>
            <a:ext cx="3716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Aref Ruqaa" panose="02000503000000000000" pitchFamily="2" charset="-78"/>
                <a:cs typeface="Aref Ruqaa" panose="02000503000000000000" pitchFamily="2" charset="-78"/>
              </a:rPr>
              <a:t>Discrimination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60B4EA-123F-45C8-A91C-7C9BC190B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0" y="1882050"/>
            <a:ext cx="69469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6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9319E-8D2F-4A2D-8D56-1D30A0054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891B4-D0C7-4E06-B982-0A9E17AFC6AC}"/>
              </a:ext>
            </a:extLst>
          </p:cNvPr>
          <p:cNvSpPr txBox="1"/>
          <p:nvPr/>
        </p:nvSpPr>
        <p:spPr>
          <a:xfrm>
            <a:off x="248920" y="181958"/>
            <a:ext cx="4267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ooper Black" panose="0208090404030B020404" pitchFamily="18" charset="0"/>
              </a:rPr>
              <a:t>NEVER 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GIVE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04DEB-1DCB-412A-BB3C-A7E3717DF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36" y="0"/>
            <a:ext cx="1095086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D8BEB8-D667-4F21-8D62-B0E47834E6B7}"/>
              </a:ext>
            </a:extLst>
          </p:cNvPr>
          <p:cNvSpPr txBox="1"/>
          <p:nvPr/>
        </p:nvSpPr>
        <p:spPr>
          <a:xfrm>
            <a:off x="1808480" y="619760"/>
            <a:ext cx="4059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Aref Ruqaa" panose="02000503000000000000" pitchFamily="2" charset="-78"/>
                <a:cs typeface="Aref Ruqaa" panose="02000503000000000000" pitchFamily="2" charset="-78"/>
              </a:rPr>
              <a:t>Thinking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9B8B5-2F08-47E6-9F62-5146415FAE33}"/>
              </a:ext>
            </a:extLst>
          </p:cNvPr>
          <p:cNvSpPr txBox="1"/>
          <p:nvPr/>
        </p:nvSpPr>
        <p:spPr>
          <a:xfrm>
            <a:off x="1808480" y="2153920"/>
            <a:ext cx="94081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ef Ruqaa" panose="02000503000000000000" pitchFamily="2" charset="-78"/>
                <a:cs typeface="Aref Ruqaa" panose="02000503000000000000" pitchFamily="2" charset="-78"/>
              </a:rPr>
              <a:t>Debate and discussion</a:t>
            </a:r>
          </a:p>
          <a:p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ef Ruqaa" panose="02000503000000000000" pitchFamily="2" charset="-78"/>
                <a:cs typeface="Aref Ruqaa" panose="02000503000000000000" pitchFamily="2" charset="-78"/>
              </a:rPr>
              <a:t>Requirement gathering and analysis</a:t>
            </a:r>
          </a:p>
          <a:p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ef Ruqaa" panose="02000503000000000000" pitchFamily="2" charset="-78"/>
                <a:cs typeface="Aref Ruqaa" panose="02000503000000000000" pitchFamily="2" charset="-78"/>
              </a:rPr>
              <a:t>Working methodology finalization</a:t>
            </a:r>
          </a:p>
          <a:p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ef Ruqaa" panose="02000503000000000000" pitchFamily="2" charset="-78"/>
                <a:cs typeface="Aref Ruqaa" panose="02000503000000000000" pitchFamily="2" charset="-78"/>
              </a:rPr>
              <a:t>Task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5803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9319E-8D2F-4A2D-8D56-1D30A0054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891B4-D0C7-4E06-B982-0A9E17AFC6AC}"/>
              </a:ext>
            </a:extLst>
          </p:cNvPr>
          <p:cNvSpPr txBox="1"/>
          <p:nvPr/>
        </p:nvSpPr>
        <p:spPr>
          <a:xfrm>
            <a:off x="248920" y="181958"/>
            <a:ext cx="4267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ooper Black" panose="0208090404030B020404" pitchFamily="18" charset="0"/>
              </a:rPr>
              <a:t>NEVER 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GIVE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04DEB-1DCB-412A-BB3C-A7E3717DF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36" y="0"/>
            <a:ext cx="1095086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D8BEB8-D667-4F21-8D62-B0E47834E6B7}"/>
              </a:ext>
            </a:extLst>
          </p:cNvPr>
          <p:cNvSpPr txBox="1"/>
          <p:nvPr/>
        </p:nvSpPr>
        <p:spPr>
          <a:xfrm>
            <a:off x="1808480" y="619760"/>
            <a:ext cx="2852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Aref Ruqaa" panose="02000503000000000000" pitchFamily="2" charset="-78"/>
                <a:cs typeface="Aref Ruqaa" panose="02000503000000000000" pitchFamily="2" charset="-78"/>
              </a:rPr>
              <a:t>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35D5E-D562-428D-BF2C-E202696A85D3}"/>
              </a:ext>
            </a:extLst>
          </p:cNvPr>
          <p:cNvSpPr txBox="1"/>
          <p:nvPr/>
        </p:nvSpPr>
        <p:spPr>
          <a:xfrm>
            <a:off x="1808480" y="2153920"/>
            <a:ext cx="9408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ef Ruqaa" panose="02000503000000000000" pitchFamily="2" charset="-78"/>
                <a:cs typeface="Aref Ruqaa" panose="02000503000000000000" pitchFamily="2" charset="-78"/>
              </a:rPr>
              <a:t>Gesture Capturing  </a:t>
            </a:r>
          </a:p>
          <a:p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ef Ruqaa" panose="02000503000000000000" pitchFamily="2" charset="-78"/>
                <a:cs typeface="Aref Ruqaa" panose="02000503000000000000" pitchFamily="2" charset="-78"/>
              </a:rPr>
              <a:t>Speech to Text </a:t>
            </a:r>
          </a:p>
          <a:p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ef Ruqaa" panose="02000503000000000000" pitchFamily="2" charset="-78"/>
              <a:cs typeface="Aref Ruqaa" panose="02000503000000000000" pitchFamily="2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ef Ruqaa" panose="02000503000000000000" pitchFamily="2" charset="-78"/>
                <a:cs typeface="Aref Ruqaa" panose="02000503000000000000" pitchFamily="2" charset="-78"/>
              </a:rPr>
              <a:t>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F88A2-B144-4FFD-9141-E210BEB74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14" y="2687724"/>
            <a:ext cx="3856990" cy="1803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A7C4B-3507-4D0D-A94C-2423214CB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88" y="402948"/>
            <a:ext cx="2999840" cy="2249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AE633-9B3B-49D0-A0D2-5062FCFB3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64" y="4526248"/>
            <a:ext cx="2999840" cy="19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6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9319E-8D2F-4A2D-8D56-1D30A0054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891B4-D0C7-4E06-B982-0A9E17AFC6AC}"/>
              </a:ext>
            </a:extLst>
          </p:cNvPr>
          <p:cNvSpPr txBox="1"/>
          <p:nvPr/>
        </p:nvSpPr>
        <p:spPr>
          <a:xfrm>
            <a:off x="248920" y="181958"/>
            <a:ext cx="4267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ooper Black" panose="0208090404030B020404" pitchFamily="18" charset="0"/>
              </a:rPr>
              <a:t>NEVER 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GIVE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04DEB-1DCB-412A-BB3C-A7E3717DF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36" y="0"/>
            <a:ext cx="1095086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D8BEB8-D667-4F21-8D62-B0E47834E6B7}"/>
              </a:ext>
            </a:extLst>
          </p:cNvPr>
          <p:cNvSpPr txBox="1"/>
          <p:nvPr/>
        </p:nvSpPr>
        <p:spPr>
          <a:xfrm>
            <a:off x="1808480" y="619760"/>
            <a:ext cx="8517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Aref Ruqaa" panose="02000503000000000000" pitchFamily="2" charset="-78"/>
                <a:cs typeface="Aref Ruqaa" panose="02000503000000000000" pitchFamily="2" charset="-78"/>
              </a:rPr>
              <a:t>Screenshots of the Gesture Capturing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CD0B5-6F70-480E-8A9B-AC14DEF4E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0" y="1620213"/>
            <a:ext cx="10165961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9319E-8D2F-4A2D-8D56-1D30A0054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891B4-D0C7-4E06-B982-0A9E17AFC6AC}"/>
              </a:ext>
            </a:extLst>
          </p:cNvPr>
          <p:cNvSpPr txBox="1"/>
          <p:nvPr/>
        </p:nvSpPr>
        <p:spPr>
          <a:xfrm>
            <a:off x="248920" y="181958"/>
            <a:ext cx="4267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ooper Black" panose="0208090404030B020404" pitchFamily="18" charset="0"/>
              </a:rPr>
              <a:t>NEVER 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GIVE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04DEB-1DCB-412A-BB3C-A7E3717DF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36" y="0"/>
            <a:ext cx="1095086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D8BEB8-D667-4F21-8D62-B0E47834E6B7}"/>
              </a:ext>
            </a:extLst>
          </p:cNvPr>
          <p:cNvSpPr txBox="1"/>
          <p:nvPr/>
        </p:nvSpPr>
        <p:spPr>
          <a:xfrm>
            <a:off x="1808480" y="619760"/>
            <a:ext cx="8517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Aref Ruqaa" panose="02000503000000000000" pitchFamily="2" charset="-78"/>
                <a:cs typeface="Aref Ruqaa" panose="02000503000000000000" pitchFamily="2" charset="-78"/>
              </a:rPr>
              <a:t>Screenshots of the Gesture Capturing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FE3F7-283A-4C3B-AE05-0404C00D5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0" y="1772920"/>
            <a:ext cx="9730576" cy="4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3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9319E-8D2F-4A2D-8D56-1D30A0054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891B4-D0C7-4E06-B982-0A9E17AFC6AC}"/>
              </a:ext>
            </a:extLst>
          </p:cNvPr>
          <p:cNvSpPr txBox="1"/>
          <p:nvPr/>
        </p:nvSpPr>
        <p:spPr>
          <a:xfrm>
            <a:off x="248920" y="181958"/>
            <a:ext cx="4267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ooper Black" panose="0208090404030B020404" pitchFamily="18" charset="0"/>
              </a:rPr>
              <a:t>NEVER 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GIVE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04DEB-1DCB-412A-BB3C-A7E3717DF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36" y="0"/>
            <a:ext cx="1095086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D8BEB8-D667-4F21-8D62-B0E47834E6B7}"/>
              </a:ext>
            </a:extLst>
          </p:cNvPr>
          <p:cNvSpPr txBox="1"/>
          <p:nvPr/>
        </p:nvSpPr>
        <p:spPr>
          <a:xfrm>
            <a:off x="1808480" y="619760"/>
            <a:ext cx="7614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Aref Ruqaa" panose="02000503000000000000" pitchFamily="2" charset="-78"/>
                <a:cs typeface="Aref Ruqaa" panose="02000503000000000000" pitchFamily="2" charset="-78"/>
              </a:rPr>
              <a:t>Screenshots of the Speech To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99766-7F3D-4236-A57B-ACD39E9DB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1" y="1659292"/>
            <a:ext cx="4196080" cy="3836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207DD-711A-402C-964F-2863FDC14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20" y="2246361"/>
            <a:ext cx="5335520" cy="266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0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9319E-8D2F-4A2D-8D56-1D30A0054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891B4-D0C7-4E06-B982-0A9E17AFC6AC}"/>
              </a:ext>
            </a:extLst>
          </p:cNvPr>
          <p:cNvSpPr txBox="1"/>
          <p:nvPr/>
        </p:nvSpPr>
        <p:spPr>
          <a:xfrm>
            <a:off x="248920" y="181958"/>
            <a:ext cx="4267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ooper Black" panose="0208090404030B020404" pitchFamily="18" charset="0"/>
              </a:rPr>
              <a:t>NEVER 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GIVE</a:t>
            </a:r>
          </a:p>
          <a:p>
            <a:endParaRPr lang="en-IN" sz="3200" dirty="0">
              <a:latin typeface="Cooper Black" panose="0208090404030B020404" pitchFamily="18" charset="0"/>
            </a:endParaRPr>
          </a:p>
          <a:p>
            <a:r>
              <a:rPr lang="en-IN" sz="3200" dirty="0">
                <a:latin typeface="Cooper Black" panose="0208090404030B020404" pitchFamily="18" charset="0"/>
              </a:rPr>
              <a:t>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04DEB-1DCB-412A-BB3C-A7E3717DF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36" y="0"/>
            <a:ext cx="1095086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D8BEB8-D667-4F21-8D62-B0E47834E6B7}"/>
              </a:ext>
            </a:extLst>
          </p:cNvPr>
          <p:cNvSpPr txBox="1"/>
          <p:nvPr/>
        </p:nvSpPr>
        <p:spPr>
          <a:xfrm>
            <a:off x="1808480" y="619760"/>
            <a:ext cx="8185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Aref Ruqaa" panose="02000503000000000000" pitchFamily="2" charset="-78"/>
                <a:cs typeface="Aref Ruqaa" panose="02000503000000000000" pitchFamily="2" charset="-78"/>
              </a:rPr>
              <a:t>Screenshots of the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2AB25-2456-48FF-AF62-4F3BA46D8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0" y="1635523"/>
            <a:ext cx="5471764" cy="42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8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73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Abel</vt:lpstr>
      <vt:lpstr>Aref Ruqaa</vt:lpstr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Sukriti Chatterjee</dc:creator>
  <cp:lastModifiedBy>Sukriti Chatterjee</cp:lastModifiedBy>
  <cp:revision>14</cp:revision>
  <dcterms:created xsi:type="dcterms:W3CDTF">2019-11-14T05:53:52Z</dcterms:created>
  <dcterms:modified xsi:type="dcterms:W3CDTF">2019-11-14T08:45:00Z</dcterms:modified>
</cp:coreProperties>
</file>